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4" r:id="rId5"/>
    <p:sldId id="262" r:id="rId6"/>
    <p:sldId id="265" r:id="rId7"/>
    <p:sldId id="266" r:id="rId8"/>
    <p:sldId id="267" r:id="rId9"/>
    <p:sldId id="271" r:id="rId10"/>
    <p:sldId id="269" r:id="rId11"/>
    <p:sldId id="270" r:id="rId12"/>
    <p:sldId id="268" r:id="rId13"/>
    <p:sldId id="272" r:id="rId14"/>
    <p:sldId id="275" r:id="rId15"/>
    <p:sldId id="273" r:id="rId16"/>
    <p:sldId id="27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9A76-AC66-4DDF-86F7-668C2900AEEF}" type="datetimeFigureOut">
              <a:rPr lang="it-IT" smtClean="0"/>
              <a:pPr/>
              <a:t>30/03/2021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3FC9-789A-42F1-A4B8-1B418A11F8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-571528"/>
            <a:ext cx="5072098" cy="7173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Coronavirus, Pasqua con restrizioni anche quest'anno. Per il secondo anno  consecutivo addio alle tradizioni - Il Mondo delle Don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29856">
            <a:off x="367466" y="636634"/>
            <a:ext cx="3078474" cy="1418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istezza: un'emozione utile - Crescita-Personale.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363610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 rot="20279785">
            <a:off x="6096181" y="5097288"/>
            <a:ext cx="298350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delusione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 rot="962738">
            <a:off x="496430" y="5049536"/>
            <a:ext cx="306853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incertezza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 rot="20390934">
            <a:off x="500034" y="428604"/>
            <a:ext cx="221406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dubbio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00298" y="2000240"/>
            <a:ext cx="257493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fermarsi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u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500042"/>
            <a:ext cx="7991064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1146038" y="5857892"/>
            <a:ext cx="656923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3200" i="1" u="sng" dirty="0" smtClean="0"/>
              <a:t>Gesù si accostò e camminava con loro.</a:t>
            </a:r>
            <a:endParaRPr lang="it-IT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epoli di Emmaus | Cantalavi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64008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Vangelo del 3 ottobre Lc 9, 57-62 – Una sola cosa….. sulle orme del  maestro. &quot; Venite in disparte, in un luogo solitario e riposatevi un pò 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62538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214282" y="4143380"/>
            <a:ext cx="2857520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 Nova Cond Light" pitchFamily="34" charset="0"/>
              </a:rPr>
              <a:t>Il cambio radicale, la conversione, osservato nei piedi dei discepoli, si comprende solo osservando </a:t>
            </a:r>
          </a:p>
          <a:p>
            <a:pPr algn="ctr"/>
            <a:r>
              <a:rPr lang="it-IT" sz="2400" b="1" dirty="0" smtClean="0">
                <a:latin typeface="Arial Nova Cond Light" pitchFamily="34" charset="0"/>
              </a:rPr>
              <a:t>i PIEDI </a:t>
            </a:r>
            <a:r>
              <a:rPr lang="it-IT" sz="2400" b="1" dirty="0" err="1" smtClean="0">
                <a:latin typeface="Arial Nova Cond Light" pitchFamily="34" charset="0"/>
              </a:rPr>
              <a:t>DI</a:t>
            </a:r>
            <a:r>
              <a:rPr lang="it-IT" sz="2400" b="1" dirty="0" smtClean="0">
                <a:latin typeface="Arial Nova Cond Light" pitchFamily="34" charset="0"/>
              </a:rPr>
              <a:t> GESU’</a:t>
            </a:r>
            <a:endParaRPr lang="it-IT" sz="2400" b="1" dirty="0">
              <a:latin typeface="Arial Nova Cond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14290"/>
            <a:ext cx="871543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900" dirty="0" smtClean="0"/>
              <a:t>In questo tempo di pandemia, noi  credenti, come i discepoli di </a:t>
            </a:r>
            <a:r>
              <a:rPr lang="it-IT" sz="1900" dirty="0" err="1" smtClean="0"/>
              <a:t>Emmaus</a:t>
            </a:r>
            <a:r>
              <a:rPr lang="it-IT" sz="1900" dirty="0" smtClean="0"/>
              <a:t>, DOVREMMO CONTINUARE a ripetere al Signore: </a:t>
            </a:r>
            <a:r>
              <a:rPr lang="it-IT" sz="1900" b="1" i="1" u="sng" dirty="0" smtClean="0"/>
              <a:t>«Resta con noi». </a:t>
            </a:r>
            <a:r>
              <a:rPr lang="it-IT" sz="1900" dirty="0" smtClean="0"/>
              <a:t>resta con noi, perché brancoliamo nel buio di un male ignoto che rende incerto il nostro futuro, interroga la scienza, spiazza programmi, sconquassa i sistemi politici, devasta le sicurezze economiche e affettive. </a:t>
            </a:r>
            <a:r>
              <a:rPr lang="it-IT" sz="1900" b="1" dirty="0" smtClean="0"/>
              <a:t>Resta con noi</a:t>
            </a:r>
            <a:r>
              <a:rPr lang="it-IT" sz="1900" dirty="0" smtClean="0"/>
              <a:t>, perché viene la notte in cui ci rendiamo conto di non aver compreso, fino a ora, la nostra fragilità, la nostra pochezza dinanzi a un mondo ben più complesso di noi e che credevamo tuttavia di poter controllare, senza ricordarci che di questo stesso mondo noi siamo custodi e non dispotici proprietari e sfruttatori. Ecco allora che, come i “viandanti” di </a:t>
            </a:r>
            <a:r>
              <a:rPr lang="it-IT" sz="1900" dirty="0" err="1" smtClean="0"/>
              <a:t>Emmaus</a:t>
            </a:r>
            <a:r>
              <a:rPr lang="it-IT" sz="1900" dirty="0" smtClean="0"/>
              <a:t>, la nostra stessa coscienza (in cui anche Dio ci parla) sembra dirci: «Stolti e lenti di cuore» (</a:t>
            </a:r>
            <a:r>
              <a:rPr lang="it-IT" sz="1900" dirty="0" err="1" smtClean="0"/>
              <a:t>Lc</a:t>
            </a:r>
            <a:r>
              <a:rPr lang="it-IT" sz="1900" dirty="0" smtClean="0"/>
              <a:t> 24,25), perché non abbiamo compreso il ruolo che il Creatore aveva affidato all’uomo nel consegnarli le “chiavi” di questo pianeta; perché ci siamo creduti onnipotenti e capaci di bastare a noi stessi nella soddisfazione egoistica di ogni nostro desiderio, mentre la pandemia ci mette davanti agli occhi una grande verità, troppo spesso dimenticata: nessuno si salva da solo.</a:t>
            </a:r>
            <a:endParaRPr lang="it-IT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conosciuto dallo Spezzare il Pane – Assemblea Evangelica di Seri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92" y="136464"/>
            <a:ext cx="6943732" cy="6632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speranza di una tomba vuota – Lectio divina per la domenica di Pasqua,  su Gv 20, 1-9 – Tuttav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524628" cy="4342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285720" y="4643446"/>
            <a:ext cx="8858280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Paradossalmente in questo tempo di epidemia sentiamo ancora più forte il bisogno di vivere la Pasqua, perché tutti avvertiamo che il nostro cuore è una tomba ricoperta da un masso sepolcrale; ebbene la nostra fede in Cristo Risorto ha il potere di rotolarlo via, e di far tornare il nostro cuore nuovamente un giardino nel quale fioriranno alberi di pace, di amore, di gioia, di speranza</a:t>
            </a:r>
            <a:endParaRPr lang="it-IT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asqua cristiana: significato religioso e simbolo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23018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226694" y="4786322"/>
            <a:ext cx="870302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“Sarebbe bello che la gente dicesse di noi che siamo </a:t>
            </a:r>
          </a:p>
          <a:p>
            <a:pPr algn="r"/>
            <a:r>
              <a:rPr lang="it-IT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“quelli che fanno suonare le campane: </a:t>
            </a:r>
          </a:p>
          <a:p>
            <a:pPr algn="r"/>
            <a:r>
              <a:rPr lang="it-IT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le campane della gioia di Pasqua, le campane della speranza”</a:t>
            </a:r>
          </a:p>
          <a:p>
            <a:pPr algn="r"/>
            <a:r>
              <a:rPr lang="it-IT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Don Tonino Bello</a:t>
            </a:r>
            <a:endParaRPr lang="it-IT" sz="2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5984" y="285728"/>
            <a:ext cx="562333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E’ risorto non è qui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Freccia circolare a destra 5"/>
          <p:cNvSpPr/>
          <p:nvPr/>
        </p:nvSpPr>
        <p:spPr>
          <a:xfrm>
            <a:off x="642910" y="142852"/>
            <a:ext cx="1071570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7412" name="Picture 4" descr="Preghiera potente di liberazione e guarigione a Gesù Risorto per chiedere  una grazia nel giorno di Pasqua! - Papaboys 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786742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pocondria: come combattere la paura delle malattie - Paginemedi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52"/>
            <a:ext cx="4629112" cy="34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Paola Cittadino, Autore presso A Tutto Don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4857784" cy="328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Aforismario: Frasi e citazioni sull'Esistenza di D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3810000" cy="2533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oronavirus: Abruzzo, dati aggiornati all'8 giugno. Casi positivi a 3265 |  Regione Abruzz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072074"/>
            <a:ext cx="210706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OI E IL PROGRESSO - PEDIATRA TORINO-VISITE IN STUDIO E A DOMICIL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077200" cy="538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714356"/>
            <a:ext cx="77732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L </a:t>
            </a:r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 </a:t>
            </a:r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 A M </a:t>
            </a:r>
            <a:r>
              <a:rPr lang="it-IT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</a:t>
            </a:r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 </a:t>
            </a:r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 L </a:t>
            </a:r>
            <a:r>
              <a:rPr lang="it-IT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 </a:t>
            </a:r>
            <a:r>
              <a:rPr lang="it-IT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 N E R D Ì </a:t>
            </a:r>
          </a:p>
        </p:txBody>
      </p:sp>
      <p:sp>
        <p:nvSpPr>
          <p:cNvPr id="3" name="Freccia circolare a destra 2"/>
          <p:cNvSpPr/>
          <p:nvPr/>
        </p:nvSpPr>
        <p:spPr>
          <a:xfrm rot="539933">
            <a:off x="67867" y="277361"/>
            <a:ext cx="1071570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26" name="Picture 2" descr="Pasqua, il significato del Venerdì Santo e della Passione del Signore:  storia, riti e perché si fa digiu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91280" cy="437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785786" y="6072206"/>
            <a:ext cx="755847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“Dio mio, Dio mio, perché mi hai abbandonato?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circolare a destra 1"/>
          <p:cNvSpPr/>
          <p:nvPr/>
        </p:nvSpPr>
        <p:spPr>
          <a:xfrm rot="539933">
            <a:off x="82797" y="76771"/>
            <a:ext cx="1071570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28728" y="357166"/>
            <a:ext cx="7242688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Il silenzio del sabato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9458" name="Picture 2" descr="DIO NON ESISTE DISSE IL PROFESSORE ~ PHI 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7072362" cy="522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circolare a destra 1"/>
          <p:cNvSpPr/>
          <p:nvPr/>
        </p:nvSpPr>
        <p:spPr>
          <a:xfrm rot="539933">
            <a:off x="67867" y="277361"/>
            <a:ext cx="1071570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85852" y="500042"/>
            <a:ext cx="72651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La speranza della domenica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436" name="AutoShape 4" descr="Domenica di Pasqua: SANTA MESSA in diretta YouTube dalla chiesa  parrocchiale San Giovanni Battista a Orbassano – Parrocchia San Giovanni  Batt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438" name="Picture 6" descr="Domenica di Pasqua: SANTA MESSA in diretta YouTube dalla chiesa  parrocchiale San Giovanni Battista a Orbassano – Parrocchia San Giovanni  Batt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75157"/>
            <a:ext cx="7119934" cy="533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6820" t="49610" r="18699" b="16656"/>
          <a:stretch>
            <a:fillRect/>
          </a:stretch>
        </p:blipFill>
        <p:spPr bwMode="auto">
          <a:xfrm>
            <a:off x="500034" y="928670"/>
            <a:ext cx="7538810" cy="557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214282" y="142852"/>
            <a:ext cx="848802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piedi dei discepoli e i piedi del Risorto</a:t>
            </a:r>
            <a:endParaRPr lang="it-IT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e dello Spiri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616" y="142852"/>
            <a:ext cx="4031144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77948" y="6000768"/>
            <a:ext cx="8166018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due di loro erano in cammino per un villaggio distante circa sette miglia da Gerusalemme,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di nome </a:t>
            </a:r>
            <a:r>
              <a:rPr kumimoji="0" lang="it-IT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Emmaus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240</Words>
  <Application>Microsoft Office PowerPoint</Application>
  <PresentationFormat>Presentazione su schermo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</dc:creator>
  <cp:lastModifiedBy>PAOLA</cp:lastModifiedBy>
  <cp:revision>40</cp:revision>
  <dcterms:created xsi:type="dcterms:W3CDTF">2021-03-26T15:12:06Z</dcterms:created>
  <dcterms:modified xsi:type="dcterms:W3CDTF">2021-03-30T14:00:58Z</dcterms:modified>
</cp:coreProperties>
</file>